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138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327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303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9199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760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33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2391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2720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66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990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449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6740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880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dirty="0"/>
              <a:t>كلية التربية البدنية وعلوم الرياضة</a:t>
            </a:r>
            <a:endParaRPr lang="en-US" dirty="0"/>
          </a:p>
          <a:p>
            <a:pPr algn="ctr"/>
            <a:r>
              <a:rPr lang="ar-IQ" dirty="0" smtClean="0"/>
              <a:t>التشريح</a:t>
            </a:r>
            <a:endParaRPr lang="en-US" dirty="0"/>
          </a:p>
          <a:p>
            <a:pPr algn="ctr"/>
            <a:r>
              <a:rPr lang="ar-SA" dirty="0"/>
              <a:t>المرحلة </a:t>
            </a:r>
            <a:r>
              <a:rPr lang="ar-IQ" dirty="0" smtClean="0"/>
              <a:t>الاولى</a:t>
            </a:r>
            <a:endParaRPr lang="en-US" dirty="0"/>
          </a:p>
          <a:p>
            <a:pPr algn="ctr"/>
            <a:r>
              <a:rPr lang="ar-SA" dirty="0"/>
              <a:t>أعداد </a:t>
            </a:r>
            <a:endParaRPr lang="en-US" dirty="0"/>
          </a:p>
          <a:p>
            <a:pPr algn="ctr"/>
            <a:r>
              <a:rPr lang="ar-SA" dirty="0" err="1"/>
              <a:t>أ.م.د</a:t>
            </a:r>
            <a:r>
              <a:rPr lang="ar-SA" dirty="0"/>
              <a:t> </a:t>
            </a:r>
            <a:r>
              <a:rPr lang="ar-IQ" dirty="0" smtClean="0"/>
              <a:t>لؤي كاظم محمد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2845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259632" y="332656"/>
            <a:ext cx="666023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200" dirty="0"/>
              <a:t>علم التشريح</a:t>
            </a:r>
            <a:endParaRPr lang="en-US" sz="2200" dirty="0"/>
          </a:p>
          <a:p>
            <a:r>
              <a:rPr lang="ar-IQ" sz="2200" dirty="0"/>
              <a:t>س اما المقصود بعلم التشريح؟</a:t>
            </a:r>
            <a:endParaRPr lang="en-US" sz="2200" dirty="0"/>
          </a:p>
          <a:p>
            <a:r>
              <a:rPr lang="ar-IQ" sz="2200" dirty="0"/>
              <a:t> و ما هو مفهوم علم التشريع ( التعريف ) </a:t>
            </a:r>
            <a:endParaRPr lang="en-US" sz="2200" dirty="0"/>
          </a:p>
          <a:p>
            <a:r>
              <a:rPr lang="ar-IQ" sz="2200" dirty="0"/>
              <a:t>ج / علم التشريح - هو العلم الذي يهتم بدراسة جسم الانسان وكذلك الأعضاء و الأجهزة التي تكونه</a:t>
            </a:r>
            <a:endParaRPr lang="en-US" sz="2200" dirty="0"/>
          </a:p>
          <a:p>
            <a:r>
              <a:rPr lang="ar-IQ" sz="2200" dirty="0"/>
              <a:t>يختص هذا العلم بوصف الجسم البشري في مجمله و كذلك </a:t>
            </a:r>
            <a:r>
              <a:rPr lang="ar-IQ" sz="2200" dirty="0" err="1"/>
              <a:t>الاجهزته</a:t>
            </a:r>
            <a:r>
              <a:rPr lang="ar-IQ" sz="2200" dirty="0"/>
              <a:t> ونواحيه واعضائه ، مثل رصف العظام و العضلات و المفاصل الن كما يهتم علم التشريح بدراسة العلاقة بين مختلف هذه الأجهزة و الأعضاء و التأثير المتبادل بينها</a:t>
            </a:r>
            <a:endParaRPr lang="en-US" sz="2200" dirty="0"/>
          </a:p>
          <a:p>
            <a:r>
              <a:rPr lang="ar-IQ" sz="2200" dirty="0"/>
              <a:t>ويعتبر علم التشريح من العلوم الهامة في مجال التربية البدنية و علوم الرياضة فضلاً عن كونه قاعدة اساسية للتعرف والتفهم بأصول التربية الرياضية حيث يتعرف الراس على العلام التي يتكون منها جسم الانسان و تكوينها و اشكالها و يدرس المفاصل التي يعتمد عليها الرياضي في الأداء الحركي و يتعرف ايضا على العضلات التي يشترك في اداء الحركات و التمرينات.</a:t>
            </a:r>
            <a:endParaRPr lang="en-US" sz="2200" dirty="0"/>
          </a:p>
          <a:p>
            <a:r>
              <a:rPr lang="ar-IQ" sz="2200" dirty="0"/>
              <a:t>وان علم التشريح هام للقائمين بالتربية الرياضية فعلى اساسه يدرس علم اصابات اللاعب وعلم التدليك والعلاج الطبيعي و غيرها من العلوم التي تعتمد اعتمادا اساسيا على دراسة </a:t>
            </a:r>
            <a:r>
              <a:rPr lang="ar-IQ" sz="2200" dirty="0" smtClean="0"/>
              <a:t>علم</a:t>
            </a:r>
            <a:endParaRPr lang="ar-IQ" sz="2200" dirty="0"/>
          </a:p>
        </p:txBody>
      </p:sp>
    </p:spTree>
    <p:extLst>
      <p:ext uri="{BB962C8B-B14F-4D97-AF65-F5344CB8AC3E}">
        <p14:creationId xmlns:p14="http://schemas.microsoft.com/office/powerpoint/2010/main" val="256897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11560" y="404664"/>
            <a:ext cx="8172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200" dirty="0"/>
              <a:t>التشريح.</a:t>
            </a:r>
            <a:endParaRPr lang="en-US" sz="2200" dirty="0"/>
          </a:p>
          <a:p>
            <a:r>
              <a:rPr lang="ar-IQ" sz="2200" dirty="0"/>
              <a:t>اقسام علم التشريح</a:t>
            </a:r>
            <a:endParaRPr lang="en-US" sz="2200" dirty="0"/>
          </a:p>
          <a:p>
            <a:r>
              <a:rPr lang="ar-IQ" sz="2200" dirty="0"/>
              <a:t>س /ما هي اقسام علم التشريح؟</a:t>
            </a:r>
            <a:endParaRPr lang="en-US" sz="2200" dirty="0"/>
          </a:p>
          <a:p>
            <a:r>
              <a:rPr lang="ar-IQ" sz="2200" dirty="0"/>
              <a:t>ج / ينقسم علم التشريح الى عدة اقسام منها ما يلي:</a:t>
            </a:r>
            <a:endParaRPr lang="en-US" sz="2200" dirty="0"/>
          </a:p>
          <a:p>
            <a:r>
              <a:rPr lang="ar-IQ" sz="2200" dirty="0"/>
              <a:t>علم التشريح العام</a:t>
            </a:r>
            <a:endParaRPr lang="en-US" sz="2200" dirty="0"/>
          </a:p>
          <a:p>
            <a:r>
              <a:rPr lang="ar-IQ" sz="2200" dirty="0"/>
              <a:t>هو العلم الذي يبحث في معرفة اعضاء واجهزة جسم الانسان المختلفة وعلاقة بعضها ببعض مثل الجهاز العصبي والعظمي والعضلي والتنفسي</a:t>
            </a:r>
            <a:endParaRPr lang="en-US" sz="2200" dirty="0"/>
          </a:p>
          <a:p>
            <a:r>
              <a:rPr lang="ar-IQ" sz="2200" dirty="0"/>
              <a:t>علم التشريح الطبي</a:t>
            </a:r>
            <a:endParaRPr lang="en-US" sz="2200" dirty="0"/>
          </a:p>
          <a:p>
            <a:r>
              <a:rPr lang="ar-IQ" sz="2200" dirty="0"/>
              <a:t>هو الاستعانة بعلم التشريح وتطبيقه في فروع العلب المختلفة سواء في الجراحة او غيرها</a:t>
            </a:r>
            <a:endParaRPr lang="en-US" sz="2200" dirty="0"/>
          </a:p>
          <a:p>
            <a:r>
              <a:rPr lang="ar-IQ" sz="2200" dirty="0"/>
              <a:t>علم التشريح السطحي</a:t>
            </a:r>
            <a:endParaRPr lang="en-US" sz="2200" dirty="0"/>
          </a:p>
          <a:p>
            <a:r>
              <a:rPr lang="ar-IQ" sz="2200" dirty="0"/>
              <a:t>به تعرف أجزاء الجسم الداخلية بواسطة علامات سطحية مميزة للجزء نفسه من الناحية التشريحية وهذا يفيد في معرفة الوضع الطبيعي لعضو معين و الاستدلال على أي تغير في شكله أو حجمه</a:t>
            </a:r>
            <a:endParaRPr lang="en-US" sz="2200" dirty="0"/>
          </a:p>
          <a:p>
            <a:r>
              <a:rPr lang="ar-IQ" sz="2200" dirty="0"/>
              <a:t>علم التشريح المقارن</a:t>
            </a:r>
            <a:endParaRPr lang="en-US" sz="2200" dirty="0"/>
          </a:p>
          <a:p>
            <a:r>
              <a:rPr lang="ar-IQ" sz="2200" dirty="0"/>
              <a:t>يبحث في وجود تشابه بين اجهزة و اعضاء الحيوانات المختلفة و مقارنة ذلك بما هو موجود في جسم الانسان</a:t>
            </a:r>
            <a:r>
              <a:rPr lang="ar-IQ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0154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691680" y="620688"/>
            <a:ext cx="53103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200" dirty="0"/>
              <a:t>علم التشريح التطبيقي</a:t>
            </a:r>
            <a:endParaRPr lang="en-US" sz="2200" dirty="0"/>
          </a:p>
          <a:p>
            <a:r>
              <a:rPr lang="ar-IQ" sz="2200" dirty="0"/>
              <a:t>يهتم بتطبيق علم التشريح في المجالات الطبية وعلوم التربية البدنية وعلوم الرياضة</a:t>
            </a:r>
            <a:endParaRPr lang="en-US" sz="2200" dirty="0"/>
          </a:p>
          <a:p>
            <a:r>
              <a:rPr lang="ar-IQ" sz="2200" dirty="0"/>
              <a:t>س| ما هي الفائدة من دراسة علم التشريح في المجال الرياضي؟</a:t>
            </a:r>
            <a:endParaRPr lang="en-US" sz="2200" dirty="0"/>
          </a:p>
          <a:p>
            <a:r>
              <a:rPr lang="ar-IQ" sz="2200" dirty="0"/>
              <a:t>يدخل علم التشريح في معرفة البناء المتوازن لجسم الانسان الرياضي</a:t>
            </a:r>
            <a:endParaRPr lang="en-US" sz="2200" dirty="0"/>
          </a:p>
          <a:p>
            <a:r>
              <a:rPr lang="fa-IR" sz="2200" dirty="0"/>
              <a:t>۲. </a:t>
            </a:r>
            <a:r>
              <a:rPr lang="ar-IQ" sz="2200" dirty="0"/>
              <a:t>من خلال علم التشريح يمكن معرفة العضلات المشتركة في الأداء في نوع النشاط الرياضي</a:t>
            </a:r>
            <a:endParaRPr lang="en-US" sz="2200" dirty="0"/>
          </a:p>
          <a:p>
            <a:r>
              <a:rPr lang="ar-IQ" sz="2200" dirty="0"/>
              <a:t>3. معرفة </a:t>
            </a:r>
            <a:r>
              <a:rPr lang="ar-IQ" sz="2200" dirty="0" err="1"/>
              <a:t>الأصابات</a:t>
            </a:r>
            <a:r>
              <a:rPr lang="ar-IQ" sz="2200" dirty="0"/>
              <a:t> الرياضية.</a:t>
            </a:r>
            <a:endParaRPr lang="en-US" sz="2200" dirty="0"/>
          </a:p>
          <a:p>
            <a:r>
              <a:rPr lang="ar-IQ" sz="2200" dirty="0"/>
              <a:t>4 . معرفة نقاط القوة والضعف في العضلات المشتركة في الأداء</a:t>
            </a:r>
            <a:endParaRPr lang="en-US" sz="2200" dirty="0"/>
          </a:p>
          <a:p>
            <a:r>
              <a:rPr lang="ar-IQ" sz="2200" dirty="0"/>
              <a:t>5. معرفة التحليل الحركي للمهارة من حيث زوايا المفاصل</a:t>
            </a:r>
            <a:endParaRPr lang="en-US" sz="2200" dirty="0"/>
          </a:p>
          <a:p>
            <a:r>
              <a:rPr lang="ar-IQ" sz="2200" dirty="0"/>
              <a:t>6. يشارك في رفع المستوى و الإنجاز الرياضي</a:t>
            </a:r>
            <a:endParaRPr lang="ar-IQ" sz="2200" dirty="0"/>
          </a:p>
        </p:txBody>
      </p:sp>
    </p:spTree>
    <p:extLst>
      <p:ext uri="{BB962C8B-B14F-4D97-AF65-F5344CB8AC3E}">
        <p14:creationId xmlns:p14="http://schemas.microsoft.com/office/powerpoint/2010/main" val="55677325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387</Words>
  <Application>Microsoft Office PowerPoint</Application>
  <PresentationFormat>عرض على الشاشة (3:4)‏</PresentationFormat>
  <Paragraphs>33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2o1O</dc:creator>
  <cp:lastModifiedBy>DR.Ahmed Saker 2o1O</cp:lastModifiedBy>
  <cp:revision>2</cp:revision>
  <dcterms:created xsi:type="dcterms:W3CDTF">2018-12-13T16:35:20Z</dcterms:created>
  <dcterms:modified xsi:type="dcterms:W3CDTF">2018-12-13T17:52:02Z</dcterms:modified>
</cp:coreProperties>
</file>